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7088-3310-4B1E-AE5A-4C54AAAAFE0F}" type="datetimeFigureOut">
              <a:rPr lang="ru-RU" smtClean="0"/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489E-9469-486C-A545-39CDB5AE5C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7088-3310-4B1E-AE5A-4C54AAAAFE0F}" type="datetimeFigureOut">
              <a:rPr lang="ru-RU" smtClean="0"/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489E-9469-486C-A545-39CDB5AE5C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7088-3310-4B1E-AE5A-4C54AAAAFE0F}" type="datetimeFigureOut">
              <a:rPr lang="ru-RU" smtClean="0"/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489E-9469-486C-A545-39CDB5AE5C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7088-3310-4B1E-AE5A-4C54AAAAFE0F}" type="datetimeFigureOut">
              <a:rPr lang="ru-RU" smtClean="0"/>
              <a:t>25.11.2013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489E-9469-486C-A545-39CDB5AE5C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7088-3310-4B1E-AE5A-4C54AAAAFE0F}" type="datetimeFigureOut">
              <a:rPr lang="ru-RU" smtClean="0"/>
              <a:t>25.11.2013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489E-9469-486C-A545-39CDB5AE5C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7088-3310-4B1E-AE5A-4C54AAAAFE0F}" type="datetimeFigureOut">
              <a:rPr lang="ru-RU" smtClean="0"/>
              <a:t>25.11.2013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489E-9469-486C-A545-39CDB5AE5C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7088-3310-4B1E-AE5A-4C54AAAAFE0F}" type="datetimeFigureOut">
              <a:rPr lang="ru-RU" smtClean="0"/>
              <a:t>25.11.2013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489E-9469-486C-A545-39CDB5AE5C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7088-3310-4B1E-AE5A-4C54AAAAFE0F}" type="datetimeFigureOut">
              <a:rPr lang="ru-RU" smtClean="0"/>
              <a:t>25.11.2013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489E-9469-486C-A545-39CDB5AE5C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7088-3310-4B1E-AE5A-4C54AAAAFE0F}" type="datetimeFigureOut">
              <a:rPr lang="ru-RU" smtClean="0"/>
              <a:t>25.11.2013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489E-9469-486C-A545-39CDB5AE5C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7088-3310-4B1E-AE5A-4C54AAAAFE0F}" type="datetimeFigureOut">
              <a:rPr lang="ru-RU" smtClean="0"/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489E-9469-486C-A545-39CDB5AE5C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7088-3310-4B1E-AE5A-4C54AAAAFE0F}" type="datetimeFigureOut">
              <a:rPr lang="ru-RU" smtClean="0"/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489E-9469-486C-A545-39CDB5AE5C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A7088-3310-4B1E-AE5A-4C54AAAAFE0F}" type="datetimeFigureOut">
              <a:rPr lang="ru-RU" smtClean="0"/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A489E-9469-486C-A545-39CDB5AE5C2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2071702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23 ноября 2013 года ученики 7 класса МБОУ «ВСОШ № 3» - участники проекта «</a:t>
            </a:r>
            <a:r>
              <a:rPr lang="en-US" sz="2800" dirty="0" smtClean="0"/>
              <a:t>SMS</a:t>
            </a:r>
            <a:r>
              <a:rPr lang="ru-RU" sz="2800" dirty="0" smtClean="0"/>
              <a:t> – дети» провели акцию </a:t>
            </a:r>
            <a:br>
              <a:rPr lang="ru-RU" sz="2800" dirty="0" smtClean="0"/>
            </a:br>
            <a:r>
              <a:rPr lang="ru-RU" sz="3600" b="1" dirty="0" smtClean="0"/>
              <a:t>«Здоровая мама – здоровый ребенок» </a:t>
            </a:r>
            <a:br>
              <a:rPr lang="ru-RU" sz="3600" b="1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5" name="Рисунок 4" descr="PB2306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143116"/>
            <a:ext cx="3357554" cy="2518166"/>
          </a:xfrm>
          <a:prstGeom prst="rect">
            <a:avLst/>
          </a:prstGeom>
        </p:spPr>
      </p:pic>
      <p:pic>
        <p:nvPicPr>
          <p:cNvPr id="6" name="Рисунок 5" descr="PB2306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3143248"/>
            <a:ext cx="4476748" cy="33575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В ходе проведения акции молодым женщинам и девушкам раздавались памятки </a:t>
            </a:r>
            <a:r>
              <a:rPr lang="ru-RU" sz="2800" b="1" dirty="0" smtClean="0"/>
              <a:t>«Здоровая мама – здоровый ребенок»</a:t>
            </a:r>
            <a:r>
              <a:rPr lang="ru-RU" sz="2800" dirty="0" smtClean="0"/>
              <a:t>. Всего было роздано 50 памяток.</a:t>
            </a:r>
            <a:endParaRPr lang="ru-RU" sz="2800" dirty="0"/>
          </a:p>
        </p:txBody>
      </p:sp>
      <p:pic>
        <p:nvPicPr>
          <p:cNvPr id="3" name="Рисунок 2" descr="PB230605.JPG"/>
          <p:cNvPicPr>
            <a:picLocks noChangeAspect="1"/>
          </p:cNvPicPr>
          <p:nvPr/>
        </p:nvPicPr>
        <p:blipFill>
          <a:blip r:embed="rId2" cstate="print"/>
          <a:srcRect r="70833"/>
          <a:stretch>
            <a:fillRect/>
          </a:stretch>
        </p:blipFill>
        <p:spPr>
          <a:xfrm>
            <a:off x="500034" y="1643050"/>
            <a:ext cx="1500198" cy="3429000"/>
          </a:xfrm>
          <a:prstGeom prst="rect">
            <a:avLst/>
          </a:prstGeom>
        </p:spPr>
      </p:pic>
      <p:pic>
        <p:nvPicPr>
          <p:cNvPr id="4" name="Рисунок 3" descr="PB2306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1643050"/>
            <a:ext cx="3500462" cy="2625347"/>
          </a:xfrm>
          <a:prstGeom prst="rect">
            <a:avLst/>
          </a:prstGeom>
        </p:spPr>
      </p:pic>
      <p:pic>
        <p:nvPicPr>
          <p:cNvPr id="5" name="Рисунок 4" descr="PB2306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4500570"/>
            <a:ext cx="2928926" cy="2196695"/>
          </a:xfrm>
          <a:prstGeom prst="rect">
            <a:avLst/>
          </a:prstGeom>
        </p:spPr>
      </p:pic>
      <p:pic>
        <p:nvPicPr>
          <p:cNvPr id="7" name="Рисунок 6" descr="PB230606.JPG"/>
          <p:cNvPicPr>
            <a:picLocks noChangeAspect="1"/>
          </p:cNvPicPr>
          <p:nvPr/>
        </p:nvPicPr>
        <p:blipFill>
          <a:blip r:embed="rId5" cstate="print"/>
          <a:srcRect l="63298"/>
          <a:stretch>
            <a:fillRect/>
          </a:stretch>
        </p:blipFill>
        <p:spPr>
          <a:xfrm>
            <a:off x="6572264" y="2285992"/>
            <a:ext cx="1643041" cy="33575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46</Words>
  <Application>Microsoft Office PowerPoint</Application>
  <PresentationFormat>Экран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23 ноября 2013 года ученики 7 класса МБОУ «ВСОШ № 3» - участники проекта «SMS – дети» провели акцию  «Здоровая мама – здоровый ребенок»   </vt:lpstr>
      <vt:lpstr>В ходе проведения акции молодым женщинам и девушкам раздавались памятки «Здоровая мама – здоровый ребенок». Всего было роздано 50 памяток.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23 ноября 2013 года ученики 7 класса МБОУ «ВСОШ № 3» - участники проекта «SMS – дети» провели акцию  «Здоровая мама – здоровый ребенок»   </dc:title>
  <dc:creator>УЧИТЕЛЬ</dc:creator>
  <cp:lastModifiedBy>УЧИТЕЛЬ</cp:lastModifiedBy>
  <cp:revision>1</cp:revision>
  <dcterms:created xsi:type="dcterms:W3CDTF">2013-11-25T08:32:09Z</dcterms:created>
  <dcterms:modified xsi:type="dcterms:W3CDTF">2013-11-25T08:41:40Z</dcterms:modified>
</cp:coreProperties>
</file>